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bd4280e7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bd4280e7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bd4280e76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bd4280e76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bd4280e76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bd4280e76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bd4280e76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bd4280e76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bd4280e76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bd4280e76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bd4280e76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bd4280e76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bd4280e76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bd4280e76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0" Type="http://schemas.openxmlformats.org/officeDocument/2006/relationships/image" Target="../media/image7.png"/><Relationship Id="rId9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0iBD5vZ9dMclqvyC4_bX-kjjHH8-WZ_g/view" TargetMode="External"/><Relationship Id="rId4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TinyFaces: Face Recognition on Arduino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11700" y="2954275"/>
            <a:ext cx="8520600" cy="14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 Boner, Jason Nguyen, Leon Vaughan, Dimitris Veliadis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and Goals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076696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and Create an AI model to detect specific faces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Possible use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Security System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Customer Identification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Attendance</a:t>
            </a:r>
            <a:r>
              <a:rPr lang="en"/>
              <a:t> Tracking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50" y="3153675"/>
            <a:ext cx="2665853" cy="164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4350" y="3153675"/>
            <a:ext cx="2542385" cy="16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5">
            <a:alphaModFix/>
          </a:blip>
          <a:srcRect b="8900" l="0" r="0" t="0"/>
          <a:stretch/>
        </p:blipFill>
        <p:spPr>
          <a:xfrm>
            <a:off x="6709675" y="3153675"/>
            <a:ext cx="1805546" cy="164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Steps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28893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1 - Hardware Setup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Arduino Nano Board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Arduino</a:t>
            </a:r>
            <a:r>
              <a:rPr lang="en"/>
              <a:t> IDE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697" y="1217450"/>
            <a:ext cx="2458600" cy="329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3700" y="1170125"/>
            <a:ext cx="2527626" cy="337017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01000" y="2571775"/>
            <a:ext cx="2889300" cy="23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2 - Software Setup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3.12.7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Edge Impulse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Apache 2.0 Licensed Repository capturing images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4784400" y="1863525"/>
            <a:ext cx="474000" cy="123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4014050" y="1575250"/>
            <a:ext cx="198600" cy="459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5227275" y="995275"/>
            <a:ext cx="353400" cy="87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Steps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385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3 - Model Training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dataset containing group member selfies and corresponding name labels, each with 5 profiles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dataset containing no faces labeled “background”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0367" y="1791306"/>
            <a:ext cx="1084667" cy="112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4400" y="3610625"/>
            <a:ext cx="1198383" cy="11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2783" y="3610625"/>
            <a:ext cx="1198383" cy="11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1167" y="3610625"/>
            <a:ext cx="1198383" cy="112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45700" y="1791307"/>
            <a:ext cx="1084667" cy="112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30367" y="2938363"/>
            <a:ext cx="1084667" cy="112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15033" y="1791306"/>
            <a:ext cx="1084667" cy="112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30367" y="644250"/>
            <a:ext cx="1084667" cy="112228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6139550" y="186875"/>
            <a:ext cx="126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Up Profile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6139550" y="4085425"/>
            <a:ext cx="15219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Down Profile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16"/>
          <p:cNvSpPr txBox="1"/>
          <p:nvPr/>
        </p:nvSpPr>
        <p:spPr>
          <a:xfrm rot="-5400000">
            <a:off x="7891500" y="2172825"/>
            <a:ext cx="14490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Right Profile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6"/>
          <p:cNvSpPr txBox="1"/>
          <p:nvPr/>
        </p:nvSpPr>
        <p:spPr>
          <a:xfrm rot="-5400000">
            <a:off x="4296250" y="2136150"/>
            <a:ext cx="126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Left Profile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6332187" y="2136150"/>
            <a:ext cx="78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Jason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2750449" y="3804125"/>
            <a:ext cx="78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Leon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3948824" y="3955475"/>
            <a:ext cx="78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DJ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5147224" y="3898641"/>
            <a:ext cx="786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Brian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4" name="Google Shape;104;p16"/>
          <p:cNvCxnSpPr/>
          <p:nvPr/>
        </p:nvCxnSpPr>
        <p:spPr>
          <a:xfrm rot="10800000">
            <a:off x="7151000" y="2798325"/>
            <a:ext cx="660600" cy="570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6"/>
          <p:cNvSpPr txBox="1"/>
          <p:nvPr/>
        </p:nvSpPr>
        <p:spPr>
          <a:xfrm>
            <a:off x="7405850" y="3202163"/>
            <a:ext cx="16026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Center Profile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Video</a:t>
            </a:r>
            <a:endParaRPr/>
          </a:p>
        </p:txBody>
      </p:sp>
      <p:pic>
        <p:nvPicPr>
          <p:cNvPr id="111" name="Google Shape;111;p17" title="AI_Hardware_Projec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500" y="1017725"/>
            <a:ext cx="6816995" cy="383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146500" y="1152475"/>
            <a:ext cx="2934600" cy="31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in Training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 training data 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Collection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Uploading Edge Impulse Time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3081100" y="1152475"/>
            <a:ext cx="2973600" cy="33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Overview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75% Success Rate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Properly identified three team </a:t>
            </a:r>
            <a:r>
              <a:rPr lang="en"/>
              <a:t>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Properly identified background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Struggled on one member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Struggled with profiles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6170275" y="1152475"/>
            <a:ext cx="2973600" cy="31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Sources of Error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Room Lighting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Camera Angle/Position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Limited Training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Differing Appearances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Grayscale Limitation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Camera Quality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00" y="3352800"/>
            <a:ext cx="2726226" cy="13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 and Conclusion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11700" y="1580475"/>
            <a:ext cx="3287400" cy="30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Overview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Success Rate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Promising Potential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Identification Issues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Arduino Lag</a:t>
            </a:r>
            <a:endParaRPr/>
          </a:p>
        </p:txBody>
      </p:sp>
      <p:sp>
        <p:nvSpPr>
          <p:cNvPr id="127" name="Google Shape;127;p19"/>
          <p:cNvSpPr txBox="1"/>
          <p:nvPr/>
        </p:nvSpPr>
        <p:spPr>
          <a:xfrm>
            <a:off x="3741875" y="1580475"/>
            <a:ext cx="4325100" cy="25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Takeaways / Future Improvements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Increase training dataset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Vary lighting in Training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Improve Hardware (resolution of camera)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0825" y="3204400"/>
            <a:ext cx="2485426" cy="16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